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79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52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88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04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0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3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02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92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95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8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6CFF0-F98F-43CD-98EE-B867C9F8AE9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1447E-F149-4B0E-916C-A5E511A3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25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Appendix 1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Sites</a:t>
            </a:r>
          </a:p>
          <a:p>
            <a:r>
              <a:rPr lang="en-GB" dirty="0" smtClean="0"/>
              <a:t>Initial concept drawing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96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dirty="0" smtClean="0"/>
              <a:t>Appendix 1: The three sites </a:t>
            </a:r>
            <a:r>
              <a:rPr lang="en-GB" altLang="en-US" sz="2800" dirty="0" smtClean="0"/>
              <a:t>for development associated with East Oxford Community Centre</a:t>
            </a:r>
            <a:endParaRPr lang="en-GB" altLang="en-US" sz="2800" dirty="0" smtClean="0"/>
          </a:p>
        </p:txBody>
      </p:sp>
      <p:pic>
        <p:nvPicPr>
          <p:cNvPr id="409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557338"/>
            <a:ext cx="4470400" cy="4041775"/>
          </a:xfrm>
          <a:ln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1341438"/>
            <a:ext cx="2278063" cy="2543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4119563"/>
            <a:ext cx="2290762" cy="2098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0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Initial concept drawing</a:t>
            </a:r>
            <a:endParaRPr lang="en-GB" altLang="en-US" dirty="0" smtClean="0"/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5987008" cy="5069494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876256" y="1600200"/>
            <a:ext cx="181054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200" dirty="0" smtClean="0"/>
              <a:t>Notes:</a:t>
            </a:r>
          </a:p>
          <a:p>
            <a:r>
              <a:rPr lang="en-GB" sz="1200" dirty="0" smtClean="0"/>
              <a:t>I</a:t>
            </a:r>
            <a:r>
              <a:rPr lang="en-GB" sz="1200" dirty="0" smtClean="0"/>
              <a:t>ndicative </a:t>
            </a:r>
            <a:r>
              <a:rPr lang="en-GB" sz="1200" dirty="0" smtClean="0"/>
              <a:t>Layout only and is likely to be amended as part of detailed design</a:t>
            </a:r>
          </a:p>
          <a:p>
            <a:r>
              <a:rPr lang="en-GB" sz="1200" dirty="0" smtClean="0"/>
              <a:t>Original concept included student housing, residential housing is now proposed</a:t>
            </a:r>
          </a:p>
          <a:p>
            <a:r>
              <a:rPr lang="en-GB" sz="1200" dirty="0" smtClean="0"/>
              <a:t>Community centre to cover 900m2 (equivalent to existing space on site)</a:t>
            </a:r>
          </a:p>
          <a:p>
            <a:r>
              <a:rPr lang="en-GB" sz="1200" dirty="0" smtClean="0"/>
              <a:t>Refurbishment of existing community Centre with some new buildings</a:t>
            </a:r>
          </a:p>
          <a:p>
            <a:r>
              <a:rPr lang="en-GB" sz="1200" dirty="0" smtClean="0"/>
              <a:t>New building regulations for public buildings to build to almost carbon neutral from September 2020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95226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Appendix 1</vt:lpstr>
      <vt:lpstr>Appendix 1: The three sites for development associated with East Oxford Community Centre</vt:lpstr>
      <vt:lpstr>Initial concept drawing</vt:lpstr>
    </vt:vector>
  </TitlesOfParts>
  <Company>Oxford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Appendix 1</dc:title>
  <dc:creator>acarlisle</dc:creator>
  <cp:lastModifiedBy>acarlisle</cp:lastModifiedBy>
  <cp:revision>1</cp:revision>
  <dcterms:created xsi:type="dcterms:W3CDTF">2019-05-20T08:31:17Z</dcterms:created>
  <dcterms:modified xsi:type="dcterms:W3CDTF">2019-05-20T08:36:42Z</dcterms:modified>
</cp:coreProperties>
</file>